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9" r:id="rId3"/>
  </p:sldIdLst>
  <p:sldSz cx="9144000" cy="5143500" type="screen16x9"/>
  <p:notesSz cx="6858000" cy="9144000"/>
  <p:embeddedFontLst>
    <p:embeddedFont>
      <p:font typeface="Escolar2" pitchFamily="2" charset="0"/>
      <p:regular r:id="rId5"/>
    </p:embeddedFont>
    <p:embeddedFont>
      <p:font typeface="Source Code Pro" pitchFamily="49" charset="0"/>
      <p:regular r:id="rId6"/>
      <p:bold r:id="rId7"/>
    </p:embeddedFont>
    <p:embeddedFont>
      <p:font typeface="Amatic SC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811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FYrNQPkJY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Un beso redondo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2127450" y="13153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" name="1 Rectángulo"/>
          <p:cNvSpPr/>
          <p:nvPr/>
        </p:nvSpPr>
        <p:spPr>
          <a:xfrm>
            <a:off x="5580112" y="699542"/>
            <a:ext cx="30219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mtClean="0">
                <a:hlinkClick r:id="rId3"/>
              </a:rPr>
              <a:t>http://youtube.com/v/pFYrNQPkJYg</a:t>
            </a:r>
            <a:endParaRPr lang="es-ES">
              <a:hlinkClick r:id="rId3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Problema de enlace 14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 b="1" dirty="0">
              <a:latin typeface="Escolar2" pitchFamily="2" charset="0"/>
            </a:endParaRPr>
          </a:p>
          <a:p>
            <a:pPr lvl="0">
              <a:spcBef>
                <a:spcPts val="0"/>
              </a:spcBef>
              <a:buNone/>
            </a:pPr>
            <a:endParaRPr sz="2400" b="1" dirty="0">
              <a:latin typeface="Escolar2" pitchFamily="2" charset="0"/>
            </a:endParaRPr>
          </a:p>
          <a:p>
            <a:pPr lvl="0">
              <a:spcBef>
                <a:spcPts val="0"/>
              </a:spcBef>
              <a:buNone/>
            </a:pPr>
            <a:endParaRPr sz="2400" b="1" dirty="0">
              <a:latin typeface="Escolar2" pitchFamily="2" charset="0"/>
            </a:endParaRPr>
          </a:p>
          <a:p>
            <a:pPr lvl="0">
              <a:spcBef>
                <a:spcPts val="0"/>
              </a:spcBef>
              <a:buNone/>
            </a:pPr>
            <a:endParaRPr sz="2400" b="1" dirty="0">
              <a:latin typeface="Escolar2" pitchFamily="2" charset="0"/>
            </a:endParaRPr>
          </a:p>
          <a:p>
            <a:pPr lvl="0">
              <a:spcBef>
                <a:spcPts val="0"/>
              </a:spcBef>
              <a:buNone/>
            </a:pPr>
            <a:r>
              <a:rPr lang="es" sz="2400" b="1" dirty="0">
                <a:latin typeface="Escolar2" pitchFamily="2" charset="0"/>
              </a:rPr>
              <a:t>¿Cuántos besos ha dado la clase de 2º de primaria del colegio Fuentes Claras si cada chico da 5 besos? </a:t>
            </a:r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5736" y="1419622"/>
            <a:ext cx="4422249" cy="185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Presentación en pantalla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Escolar2</vt:lpstr>
      <vt:lpstr>Source Code Pro</vt:lpstr>
      <vt:lpstr>Amatic SC</vt:lpstr>
      <vt:lpstr>beach-day</vt:lpstr>
      <vt:lpstr>Un beso redondo</vt:lpstr>
      <vt:lpstr>Problema de enlace 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2º de primaria</dc:title>
  <dc:creator>Encina jardineria</dc:creator>
  <cp:lastModifiedBy>Derecho</cp:lastModifiedBy>
  <cp:revision>2</cp:revision>
  <dcterms:modified xsi:type="dcterms:W3CDTF">2016-06-06T18:21:05Z</dcterms:modified>
</cp:coreProperties>
</file>